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notesMasterIdLst>
    <p:notesMasterId r:id="rId9"/>
  </p:notesMasterIdLst>
  <p:handoutMasterIdLst>
    <p:handoutMasterId r:id="rId10"/>
  </p:handoutMasterIdLst>
  <p:sldIdLst>
    <p:sldId id="291" r:id="rId3"/>
    <p:sldId id="259" r:id="rId4"/>
    <p:sldId id="298" r:id="rId5"/>
    <p:sldId id="299" r:id="rId6"/>
    <p:sldId id="292" r:id="rId7"/>
    <p:sldId id="290" r:id="rId8"/>
  </p:sldIdLst>
  <p:sldSz cx="18286413" cy="10287000"/>
  <p:notesSz cx="6858000" cy="9144000"/>
  <p:defaultTextStyle>
    <a:defPPr>
      <a:defRPr lang="en-US"/>
    </a:defPPr>
    <a:lvl1pPr marL="0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C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0" autoAdjust="0"/>
    <p:restoredTop sz="94660"/>
  </p:normalViewPr>
  <p:slideViewPr>
    <p:cSldViewPr>
      <p:cViewPr varScale="1">
        <p:scale>
          <a:sx n="71" d="100"/>
          <a:sy n="71" d="100"/>
        </p:scale>
        <p:origin x="504" y="-60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846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19BFA6-89EB-4D76-957E-E1C3AE8B4DC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509484-7E19-44C5-BBA7-955540985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728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FB5F9-9D2A-4583-AD64-D8BB9470274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9FC20-7366-4A0C-AA7D-F4AAF6FB2A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153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5614814" y="1615108"/>
            <a:ext cx="10147990" cy="4426102"/>
          </a:xfrm>
        </p:spPr>
        <p:txBody>
          <a:bodyPr anchor="b">
            <a:noAutofit/>
          </a:bodyPr>
          <a:lstStyle>
            <a:lvl1pPr algn="l">
              <a:lnSpc>
                <a:spcPts val="9000"/>
              </a:lnSpc>
              <a:defRPr sz="9600"/>
            </a:lvl1pPr>
          </a:lstStyle>
          <a:p>
            <a:r>
              <a:rPr lang="en-US" altLang="ja-JP" dirty="0"/>
              <a:t>Presentation</a:t>
            </a:r>
            <a:br>
              <a:rPr lang="en-US" altLang="ja-JP" dirty="0"/>
            </a:br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5758830" y="6439644"/>
            <a:ext cx="10153128" cy="1584176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36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</a:p>
          <a:p>
            <a:r>
              <a:rPr lang="en-US" dirty="0"/>
              <a:t>Sub Title Here</a:t>
            </a:r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5375643" y="4058014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7103297" y="4242009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106139" y="4043991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066134" y="39243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 rot="18000000">
            <a:off x="10532918" y="5975218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" name="正方形/長方形 14"/>
          <p:cNvSpPr/>
          <p:nvPr userDrawn="1"/>
        </p:nvSpPr>
        <p:spPr>
          <a:xfrm rot="18000000">
            <a:off x="9530076" y="5808404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正方形/長方形 15"/>
          <p:cNvSpPr/>
          <p:nvPr userDrawn="1"/>
        </p:nvSpPr>
        <p:spPr>
          <a:xfrm rot="18000000">
            <a:off x="8570081" y="5688761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-22244906" y="40767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正方形/長方形 21"/>
          <p:cNvSpPr/>
          <p:nvPr userDrawn="1"/>
        </p:nvSpPr>
        <p:spPr>
          <a:xfrm rot="18000000">
            <a:off x="-20596954" y="391799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5614814" y="6079604"/>
            <a:ext cx="10153128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0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75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75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20" grpId="0" animBg="1"/>
      <p:bldP spid="22" grpId="0" animBg="1"/>
      <p:bldP spid="23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370321" y="292033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355932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370321" y="5905330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6544322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0" y="4135388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366341" y="7159725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661894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5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25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75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250"/>
                            </p:stCondLst>
                            <p:childTnLst>
                              <p:par>
                                <p:cTn id="9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750"/>
                            </p:stCondLst>
                            <p:childTnLst>
                              <p:par>
                                <p:cTn id="96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9901" y="2683618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3670301" y="5184075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5920" y="3466626"/>
            <a:ext cx="10050393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3669785" y="5935588"/>
            <a:ext cx="10045691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5758830" y="7704356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5758017" y="8455869"/>
            <a:ext cx="10045691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81177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750"/>
                            </p:stCondLst>
                            <p:childTnLst>
                              <p:par>
                                <p:cTn id="6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250"/>
                            </p:stCondLst>
                            <p:childTnLst>
                              <p:par>
                                <p:cTn id="7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75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250"/>
                            </p:stCondLst>
                            <p:childTnLst>
                              <p:par>
                                <p:cTn id="7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750"/>
                            </p:stCondLst>
                            <p:childTnLst>
                              <p:par>
                                <p:cTn id="8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1356978" y="2551212"/>
            <a:ext cx="5265948" cy="6243067"/>
          </a:xfrm>
        </p:spPr>
        <p:txBody>
          <a:bodyPr anchor="ctr">
            <a:normAutofit/>
          </a:bodyPr>
          <a:lstStyle>
            <a:lvl1pPr algn="l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6694934" y="4304948"/>
            <a:ext cx="10738556" cy="2782768"/>
          </a:xfrm>
        </p:spPr>
        <p:txBody>
          <a:bodyPr anchor="ctr"/>
          <a:lstStyle>
            <a:lvl1pPr algn="l">
              <a:defRPr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84140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1006302" y="3631332"/>
            <a:ext cx="1642718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1015666" y="4664988"/>
            <a:ext cx="16417824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97510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Horizont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6007596"/>
            <a:ext cx="1259921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2599842" y="7041252"/>
            <a:ext cx="12592036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560573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1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014538" y="2766889"/>
            <a:ext cx="5760516" cy="5760516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8011092" y="2765632"/>
            <a:ext cx="8476929" cy="721683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7991078" y="3631332"/>
            <a:ext cx="8496943" cy="5328592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2253290" y="8210533"/>
            <a:ext cx="5760000" cy="766544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2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</p:spTree>
    <p:extLst>
      <p:ext uri="{BB962C8B-B14F-4D97-AF65-F5344CB8AC3E}">
        <p14:creationId xmlns:p14="http://schemas.microsoft.com/office/powerpoint/2010/main" val="3450632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75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25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5" grpId="0" build="p" animBg="1">
        <p:tmplLst>
          <p:tmpl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006302" y="3064786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448802" y="6347140"/>
            <a:ext cx="4354395" cy="607972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18" name="図プレースホルダー 7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182766" y="4361276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 rot="21288877">
            <a:off x="4625266" y="7643630"/>
            <a:ext cx="4354395" cy="607972"/>
          </a:xfrm>
          <a:gradFill flip="none" rotWithShape="1">
            <a:gsLst>
              <a:gs pos="0">
                <a:schemeClr val="accent2">
                  <a:alpha val="0"/>
                </a:schemeClr>
              </a:gs>
              <a:gs pos="50000">
                <a:schemeClr val="accent2"/>
              </a:gs>
              <a:gs pos="100000">
                <a:schemeClr val="accent2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24" name="図プレースホルダー 7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9359230" y="2617184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21288877">
            <a:off x="8801730" y="5899538"/>
            <a:ext cx="4354395" cy="607972"/>
          </a:xfrm>
          <a:gradFill flip="none" rotWithShape="1">
            <a:gsLst>
              <a:gs pos="0">
                <a:schemeClr val="accent3">
                  <a:alpha val="0"/>
                </a:schemeClr>
              </a:gs>
              <a:gs pos="50000">
                <a:schemeClr val="accent3"/>
              </a:gs>
              <a:gs pos="100000">
                <a:schemeClr val="accent3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28" name="図プレースホルダー 7"/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13535694" y="3477508"/>
            <a:ext cx="3374388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21288877">
            <a:off x="12978194" y="6759862"/>
            <a:ext cx="4354395" cy="607972"/>
          </a:xfrm>
          <a:gradFill flip="none" rotWithShape="1">
            <a:gsLst>
              <a:gs pos="0">
                <a:schemeClr val="accent4">
                  <a:alpha val="0"/>
                </a:schemeClr>
              </a:gs>
              <a:gs pos="50000">
                <a:schemeClr val="accent4"/>
              </a:gs>
              <a:gs pos="100000">
                <a:schemeClr val="accent4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934294" y="7303740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5038752" y="8599884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9287224" y="6871692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3463687" y="7591772"/>
            <a:ext cx="3456384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98409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2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75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250"/>
                            </p:stCondLst>
                            <p:childTnLst>
                              <p:par>
                                <p:cTn id="9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750"/>
                            </p:stCondLst>
                            <p:childTnLst>
                              <p:par>
                                <p:cTn id="10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4250"/>
                            </p:stCondLst>
                            <p:childTnLst>
                              <p:par>
                                <p:cTn id="10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2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3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/>
      <p:bldP spid="27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/>
      <p:bldP spid="29" grpId="0" build="p" animBg="1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aphs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2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5182766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8999190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3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815614" y="7231732"/>
            <a:ext cx="3600400" cy="2016224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8" y="2906150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34" name="グラフ プレースホルダー 5"/>
          <p:cNvSpPr>
            <a:spLocks noGrp="1"/>
          </p:cNvSpPr>
          <p:nvPr>
            <p:ph type="chart" sz="quarter" idx="26" hasCustomPrompt="1"/>
          </p:nvPr>
        </p:nvSpPr>
        <p:spPr>
          <a:xfrm>
            <a:off x="5302706" y="2905356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35" name="グラフ プレースホルダー 5"/>
          <p:cNvSpPr>
            <a:spLocks noGrp="1"/>
          </p:cNvSpPr>
          <p:nvPr>
            <p:ph type="chart" sz="quarter" idx="27" hasCustomPrompt="1"/>
          </p:nvPr>
        </p:nvSpPr>
        <p:spPr>
          <a:xfrm>
            <a:off x="9129752" y="2905356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36" name="グラフ プレースホルダー 5"/>
          <p:cNvSpPr>
            <a:spLocks noGrp="1"/>
          </p:cNvSpPr>
          <p:nvPr>
            <p:ph type="chart" sz="quarter" idx="28" hasCustomPrompt="1"/>
          </p:nvPr>
        </p:nvSpPr>
        <p:spPr>
          <a:xfrm>
            <a:off x="12952903" y="2900254"/>
            <a:ext cx="3463111" cy="346148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518677" y="6727676"/>
            <a:ext cx="3448065" cy="505659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5326782" y="6727676"/>
            <a:ext cx="3448065" cy="505659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9143206" y="6727676"/>
            <a:ext cx="3448065" cy="505659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40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12959630" y="6727676"/>
            <a:ext cx="3448065" cy="505659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36942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7" name="表プレースホルダー 6"/>
          <p:cNvSpPr>
            <a:spLocks noGrp="1"/>
          </p:cNvSpPr>
          <p:nvPr>
            <p:ph type="tbl" sz="quarter" idx="22" hasCustomPrompt="1"/>
          </p:nvPr>
        </p:nvSpPr>
        <p:spPr>
          <a:xfrm>
            <a:off x="1798390" y="2840039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Add Table</a:t>
            </a:r>
          </a:p>
        </p:txBody>
      </p:sp>
      <p:sp>
        <p:nvSpPr>
          <p:cNvPr id="43" name="表プレースホルダー 6"/>
          <p:cNvSpPr>
            <a:spLocks noGrp="1"/>
          </p:cNvSpPr>
          <p:nvPr>
            <p:ph type="tbl" sz="quarter" idx="23" hasCustomPrompt="1"/>
          </p:nvPr>
        </p:nvSpPr>
        <p:spPr>
          <a:xfrm>
            <a:off x="6766942" y="2845374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Add Table</a:t>
            </a:r>
          </a:p>
        </p:txBody>
      </p:sp>
      <p:sp>
        <p:nvSpPr>
          <p:cNvPr id="44" name="表プレースホルダー 6"/>
          <p:cNvSpPr>
            <a:spLocks noGrp="1"/>
          </p:cNvSpPr>
          <p:nvPr>
            <p:ph type="tbl" sz="quarter" idx="24" hasCustomPrompt="1"/>
          </p:nvPr>
        </p:nvSpPr>
        <p:spPr>
          <a:xfrm>
            <a:off x="11735369" y="2845374"/>
            <a:ext cx="4392613" cy="4751734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Add Table</a:t>
            </a:r>
          </a:p>
        </p:txBody>
      </p:sp>
      <p:sp>
        <p:nvSpPr>
          <p:cNvPr id="4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46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440160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83115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5038750" y="3813742"/>
            <a:ext cx="12313368" cy="1329758"/>
          </a:xfrm>
        </p:spPr>
        <p:txBody>
          <a:bodyPr anchor="b">
            <a:noAutofit/>
          </a:bodyPr>
          <a:lstStyle>
            <a:lvl1pPr algn="l">
              <a:lnSpc>
                <a:spcPts val="9000"/>
              </a:lnSpc>
              <a:defRPr sz="4800" baseline="0">
                <a:latin typeface="Aleo-BoldItalic" pitchFamily="34" charset="0"/>
              </a:defRPr>
            </a:lvl1pPr>
          </a:lstStyle>
          <a:p>
            <a:r>
              <a:rPr lang="en-US" altLang="ja-JP" dirty="0"/>
              <a:t>Text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5038750" y="4936096"/>
            <a:ext cx="10153128" cy="567444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Text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5375643" y="4058014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7103297" y="4242009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106139" y="4043991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066134" y="39243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4" name="正方形/長方形 13"/>
          <p:cNvSpPr/>
          <p:nvPr userDrawn="1"/>
        </p:nvSpPr>
        <p:spPr>
          <a:xfrm rot="18000000">
            <a:off x="10532918" y="5975218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5" name="正方形/長方形 14"/>
          <p:cNvSpPr/>
          <p:nvPr userDrawn="1"/>
        </p:nvSpPr>
        <p:spPr>
          <a:xfrm rot="18000000">
            <a:off x="9530076" y="5808404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6" name="正方形/長方形 15"/>
          <p:cNvSpPr/>
          <p:nvPr userDrawn="1"/>
        </p:nvSpPr>
        <p:spPr>
          <a:xfrm rot="18000000">
            <a:off x="8570081" y="5688761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-22244906" y="407674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2" name="正方形/長方形 21"/>
          <p:cNvSpPr/>
          <p:nvPr userDrawn="1"/>
        </p:nvSpPr>
        <p:spPr>
          <a:xfrm rot="18000000">
            <a:off x="-20596954" y="391799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5254774" y="8095828"/>
            <a:ext cx="9289032" cy="1800200"/>
          </a:xfrm>
        </p:spPr>
        <p:txBody>
          <a:bodyPr anchor="b">
            <a:normAutofit/>
          </a:bodyPr>
          <a:lstStyle>
            <a:lvl1pPr algn="r">
              <a:defRPr sz="2400">
                <a:latin typeface="+mn-lt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</p:spTree>
    <p:extLst>
      <p:ext uri="{BB962C8B-B14F-4D97-AF65-F5344CB8AC3E}">
        <p14:creationId xmlns:p14="http://schemas.microsoft.com/office/powerpoint/2010/main" val="175318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47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-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20" grpId="0" animBg="1"/>
      <p:bldP spid="22" grpId="0" animBg="1"/>
      <p:bldP spid="17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Graph - 1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6" y="2767236"/>
            <a:ext cx="7920881" cy="6264696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9563271" y="5863580"/>
            <a:ext cx="6748737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543258" y="6655668"/>
            <a:ext cx="6696744" cy="2449876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70627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890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Graph - 1 Text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6" name="グラフ プレースホルダー 5"/>
          <p:cNvSpPr>
            <a:spLocks noGrp="1"/>
          </p:cNvSpPr>
          <p:nvPr>
            <p:ph type="chart" sz="quarter" idx="25" hasCustomPrompt="1"/>
          </p:nvPr>
        </p:nvSpPr>
        <p:spPr>
          <a:xfrm>
            <a:off x="1510356" y="2767236"/>
            <a:ext cx="14977665" cy="4680520"/>
          </a:xfrm>
          <a:effectLst/>
        </p:spPr>
        <p:txBody>
          <a:bodyPr>
            <a:normAutofit/>
          </a:bodyPr>
          <a:lstStyle>
            <a:lvl1pPr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Graph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22413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19903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22487" y="2911252"/>
            <a:ext cx="6159409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 rot="21288877">
            <a:off x="2599422" y="6131586"/>
            <a:ext cx="6168893" cy="607972"/>
          </a:xfrm>
          <a:gradFill flip="none" rotWithShape="1">
            <a:gsLst>
              <a:gs pos="0">
                <a:schemeClr val="accent1">
                  <a:alpha val="0"/>
                </a:schemeClr>
              </a:gs>
              <a:gs pos="50000">
                <a:schemeClr val="accent1"/>
              </a:gs>
              <a:gs pos="100000">
                <a:schemeClr val="accent1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18" name="図プレースホルダー 7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9827343" y="2911252"/>
            <a:ext cx="6159409" cy="3374388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 rot="21288877">
            <a:off x="10304278" y="6131586"/>
            <a:ext cx="6168893" cy="607972"/>
          </a:xfrm>
          <a:gradFill flip="none" rotWithShape="1">
            <a:gsLst>
              <a:gs pos="0">
                <a:schemeClr val="accent2">
                  <a:alpha val="0"/>
                </a:schemeClr>
              </a:gs>
              <a:gs pos="50000">
                <a:schemeClr val="accent2"/>
              </a:gs>
              <a:gs pos="100000">
                <a:schemeClr val="accent2"/>
              </a:gs>
            </a:gsLst>
            <a:lin ang="0" scaled="0"/>
            <a:tileRect/>
          </a:gra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2800" baseline="0">
                <a:solidFill>
                  <a:schemeClr val="bg1">
                    <a:lumMod val="8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Caption Here</a:t>
            </a:r>
          </a:p>
        </p:txBody>
      </p:sp>
      <p:sp>
        <p:nvSpPr>
          <p:cNvPr id="30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970030" y="7150206"/>
            <a:ext cx="6309080" cy="209809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9683330" y="7149860"/>
            <a:ext cx="6309080" cy="2098096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04111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25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50"/>
                            </p:stCondLst>
                            <p:childTnLst>
                              <p:par>
                                <p:cTn id="7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8" grpId="0"/>
      <p:bldP spid="22" grpId="0" build="p" animBg="1">
        <p:tmplLst>
          <p:tmpl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3" grpId="0" build="p" animBg="1">
        <p:tmplLst>
          <p:tmpl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6" presetClass="entr" presetSubtype="21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inVertic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370321" y="292033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355932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1370321" y="5905330"/>
            <a:ext cx="6764774" cy="72168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6544322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366340" y="4135388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1366341" y="7159725"/>
            <a:ext cx="15265697" cy="1512167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58966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5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5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75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250"/>
                            </p:stCondLst>
                            <p:childTnLst>
                              <p:par>
                                <p:cTn id="8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75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250"/>
                            </p:stCondLst>
                            <p:childTnLst>
                              <p:par>
                                <p:cTn id="9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750"/>
                            </p:stCondLst>
                            <p:childTnLst>
                              <p:par>
                                <p:cTn id="96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図プレースホルダー 7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582367" y="2479204"/>
            <a:ext cx="15265696" cy="4176464"/>
          </a:xfrm>
          <a:ln w="28575">
            <a:noFill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651165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476094" y="7150644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7879804"/>
            <a:ext cx="15265697" cy="1665265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61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25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75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250"/>
                            </p:stCondLst>
                            <p:childTnLst>
                              <p:par>
                                <p:cTn id="6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750"/>
                            </p:stCondLst>
                            <p:childTnLst>
                              <p:par>
                                <p:cTn id="6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Image - 1 Column -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80779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527876"/>
            <a:ext cx="15265697" cy="1017193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6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7991078" y="2767236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7991078" y="3631332"/>
            <a:ext cx="8496943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7991079" y="5791572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7991079" y="6655668"/>
            <a:ext cx="8496943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88614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Image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078310" y="6511652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2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1078310" y="7375748"/>
            <a:ext cx="6814885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8694399" y="6511652"/>
            <a:ext cx="6764774" cy="72168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8694399" y="7375748"/>
            <a:ext cx="6768751" cy="2016224"/>
          </a:xfrm>
        </p:spPr>
        <p:txBody>
          <a:bodyPr anchor="t">
            <a:normAutofit/>
          </a:bodyPr>
          <a:lstStyle>
            <a:lvl1pPr algn="l">
              <a:defRPr sz="24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28039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2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3212555" y="3508945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2" name="円/楕円 1"/>
          <p:cNvSpPr/>
          <p:nvPr userDrawn="1"/>
        </p:nvSpPr>
        <p:spPr>
          <a:xfrm>
            <a:off x="1654374" y="3081264"/>
            <a:ext cx="1435564" cy="143556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1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>
            <a:off x="3212553" y="3073080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1">
                    <a:lumMod val="7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>
            <a:off x="3212555" y="5588993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24" name="円/楕円 23"/>
          <p:cNvSpPr/>
          <p:nvPr userDrawn="1"/>
        </p:nvSpPr>
        <p:spPr>
          <a:xfrm>
            <a:off x="1654374" y="5161312"/>
            <a:ext cx="1435564" cy="143556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2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3212553" y="5153128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3212555" y="7685409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27" name="円/楕円 26"/>
          <p:cNvSpPr/>
          <p:nvPr userDrawn="1"/>
        </p:nvSpPr>
        <p:spPr>
          <a:xfrm>
            <a:off x="1654374" y="7257728"/>
            <a:ext cx="1435564" cy="14355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3</a:t>
            </a:r>
          </a:p>
        </p:txBody>
      </p:sp>
      <p:sp>
        <p:nvSpPr>
          <p:cNvPr id="28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3212553" y="7249544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2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29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10989419" y="3508945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30" name="円/楕円 29"/>
          <p:cNvSpPr/>
          <p:nvPr userDrawn="1"/>
        </p:nvSpPr>
        <p:spPr>
          <a:xfrm>
            <a:off x="9431238" y="3081264"/>
            <a:ext cx="1435564" cy="14355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4</a:t>
            </a:r>
          </a:p>
        </p:txBody>
      </p:sp>
      <p:sp>
        <p:nvSpPr>
          <p:cNvPr id="31" name="テキスト プレースホルダー 5"/>
          <p:cNvSpPr>
            <a:spLocks noGrp="1"/>
          </p:cNvSpPr>
          <p:nvPr>
            <p:ph type="body" sz="quarter" idx="28" hasCustomPrompt="1"/>
          </p:nvPr>
        </p:nvSpPr>
        <p:spPr>
          <a:xfrm>
            <a:off x="10989417" y="3073080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2" name="テキスト プレースホルダー 5"/>
          <p:cNvSpPr>
            <a:spLocks noGrp="1"/>
          </p:cNvSpPr>
          <p:nvPr>
            <p:ph type="body" sz="quarter" idx="29" hasCustomPrompt="1"/>
          </p:nvPr>
        </p:nvSpPr>
        <p:spPr>
          <a:xfrm>
            <a:off x="10989419" y="5588993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33" name="円/楕円 32"/>
          <p:cNvSpPr/>
          <p:nvPr userDrawn="1"/>
        </p:nvSpPr>
        <p:spPr>
          <a:xfrm>
            <a:off x="9431238" y="5161312"/>
            <a:ext cx="1435564" cy="14355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5</a:t>
            </a:r>
          </a:p>
        </p:txBody>
      </p:sp>
      <p:sp>
        <p:nvSpPr>
          <p:cNvPr id="34" name="テキスト プレースホルダー 5"/>
          <p:cNvSpPr>
            <a:spLocks noGrp="1"/>
          </p:cNvSpPr>
          <p:nvPr>
            <p:ph type="body" sz="quarter" idx="30" hasCustomPrompt="1"/>
          </p:nvPr>
        </p:nvSpPr>
        <p:spPr>
          <a:xfrm>
            <a:off x="10989417" y="5153128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3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5" name="テキスト プレースホルダー 5"/>
          <p:cNvSpPr>
            <a:spLocks noGrp="1"/>
          </p:cNvSpPr>
          <p:nvPr>
            <p:ph type="body" sz="quarter" idx="31" hasCustomPrompt="1"/>
          </p:nvPr>
        </p:nvSpPr>
        <p:spPr>
          <a:xfrm>
            <a:off x="10989419" y="7685409"/>
            <a:ext cx="5832648" cy="1130499"/>
          </a:xfrm>
        </p:spPr>
        <p:txBody>
          <a:bodyPr anchor="ctr"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  <a:p>
            <a:pPr lvl="0"/>
            <a:r>
              <a:rPr lang="en-US" dirty="0"/>
              <a:t>Text Here</a:t>
            </a:r>
          </a:p>
        </p:txBody>
      </p:sp>
      <p:sp>
        <p:nvSpPr>
          <p:cNvPr id="36" name="円/楕円 35"/>
          <p:cNvSpPr/>
          <p:nvPr userDrawn="1"/>
        </p:nvSpPr>
        <p:spPr>
          <a:xfrm>
            <a:off x="9431238" y="7257728"/>
            <a:ext cx="1435564" cy="14355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>
                    <a:lumMod val="95000"/>
                  </a:schemeClr>
                </a:solidFill>
              </a:rPr>
              <a:t>6</a:t>
            </a:r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32" hasCustomPrompt="1"/>
          </p:nvPr>
        </p:nvSpPr>
        <p:spPr>
          <a:xfrm>
            <a:off x="10989417" y="7249544"/>
            <a:ext cx="5832650" cy="558252"/>
          </a:xfrm>
        </p:spPr>
        <p:txBody>
          <a:bodyPr anchor="b">
            <a:noAutofit/>
          </a:bodyPr>
          <a:lstStyle>
            <a:lvl1pPr algn="l">
              <a:defRPr sz="2400" baseline="0">
                <a:solidFill>
                  <a:schemeClr val="accent4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38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39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68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5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750"/>
                            </p:stCondLst>
                            <p:childTnLst>
                              <p:par>
                                <p:cTn id="7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25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750"/>
                            </p:stCondLst>
                            <p:childTnLst>
                              <p:par>
                                <p:cTn id="9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250"/>
                            </p:stCondLst>
                            <p:childTnLst>
                              <p:par>
                                <p:cTn id="9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9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750"/>
                            </p:stCondLst>
                            <p:childTnLst>
                              <p:par>
                                <p:cTn id="11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4250"/>
                            </p:stCondLst>
                            <p:childTnLst>
                              <p:par>
                                <p:cTn id="1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4750"/>
                            </p:stCondLst>
                            <p:childTnLst>
                              <p:par>
                                <p:cTn id="1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250"/>
                            </p:stCondLst>
                            <p:childTnLst>
                              <p:par>
                                <p:cTn id="1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0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6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9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750"/>
                            </p:stCondLst>
                            <p:childTnLst>
                              <p:par>
                                <p:cTn id="1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6250"/>
                            </p:stCondLst>
                            <p:childTnLst>
                              <p:par>
                                <p:cTn id="1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6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9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22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14" presetClass="entr" presetSubtype="1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/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6406902" y="6241394"/>
            <a:ext cx="10147990" cy="2430498"/>
          </a:xfrm>
        </p:spPr>
        <p:txBody>
          <a:bodyPr anchor="b">
            <a:noAutofit/>
          </a:bodyPr>
          <a:lstStyle>
            <a:lvl1pPr algn="l">
              <a:lnSpc>
                <a:spcPts val="6000"/>
              </a:lnSpc>
              <a:defRPr sz="6000" baseline="0"/>
            </a:lvl1pPr>
          </a:lstStyle>
          <a:p>
            <a:br>
              <a:rPr lang="en-US" altLang="ja-JP" dirty="0"/>
            </a:br>
            <a:r>
              <a:rPr lang="en-US" altLang="ja-JP" dirty="0"/>
              <a:t>SECTION</a:t>
            </a:r>
            <a:br>
              <a:rPr lang="en-US" altLang="ja-JP" dirty="0"/>
            </a:br>
            <a:r>
              <a:rPr lang="en-US" altLang="ja-JP" dirty="0"/>
              <a:t>TITLE HERE</a:t>
            </a:r>
            <a:endParaRPr 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6430134" y="8527876"/>
            <a:ext cx="10700822" cy="1224136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8" name="正方形/長方形 7"/>
          <p:cNvSpPr/>
          <p:nvPr userDrawn="1"/>
        </p:nvSpPr>
        <p:spPr>
          <a:xfrm rot="18000000">
            <a:off x="-7203466" y="13938122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正方形/長方形 8"/>
          <p:cNvSpPr/>
          <p:nvPr userDrawn="1"/>
        </p:nvSpPr>
        <p:spPr>
          <a:xfrm rot="18000000">
            <a:off x="-8778769" y="13470281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8645378" y="11609845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9911656" y="12282292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 rot="18000000">
            <a:off x="1161546" y="8413309"/>
            <a:ext cx="5472608" cy="720080"/>
          </a:xfrm>
        </p:spPr>
        <p:txBody>
          <a:bodyPr anchor="ctr">
            <a:normAutofit/>
          </a:bodyPr>
          <a:lstStyle>
            <a:lvl1pPr algn="r">
              <a:defRPr sz="3600" baseline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SECTION 00</a:t>
            </a:r>
          </a:p>
        </p:txBody>
      </p:sp>
    </p:spTree>
    <p:extLst>
      <p:ext uri="{BB962C8B-B14F-4D97-AF65-F5344CB8AC3E}">
        <p14:creationId xmlns:p14="http://schemas.microsoft.com/office/powerpoint/2010/main" val="102778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 animBg="1"/>
      <p:bldP spid="10" grpId="0" animBg="1"/>
      <p:bldP spid="11" grpId="0" animBg="1"/>
      <p:bldP spid="17" grpId="0" build="p">
        <p:tmplLst>
          <p:tmpl lvl="1">
            <p:tnLst>
              <p:par>
                <p:cTn presetID="2" presetClass="entr" presetSubtype="1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No Imag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1255937" y="7168804"/>
            <a:ext cx="6764774" cy="721683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2476094" y="7807796"/>
            <a:ext cx="9937104" cy="504056"/>
          </a:xfrm>
          <a:solidFill>
            <a:schemeClr val="tx1">
              <a:lumMod val="60000"/>
              <a:lumOff val="40000"/>
            </a:schemeClr>
          </a:solidFill>
        </p:spPr>
        <p:txBody>
          <a:bodyPr anchor="ctr">
            <a:normAutofit/>
          </a:bodyPr>
          <a:lstStyle>
            <a:lvl1pPr algn="l">
              <a:defRPr sz="24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251956" y="8383861"/>
            <a:ext cx="15265697" cy="1161208"/>
          </a:xfrm>
        </p:spPr>
        <p:txBody>
          <a:bodyPr anchor="t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94834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5" grpId="0"/>
      <p:bldP spid="19" grpId="0" animBg="1"/>
      <p:bldP spid="20" grpId="0" animBg="1"/>
      <p:bldP spid="21" grpId="0" animBg="1"/>
      <p:bldP spid="4" grpId="0"/>
      <p:bldP spid="16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7" grpId="0" build="p" animBg="1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fill="hold" nodeType="after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7879804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9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158430" y="8095828"/>
            <a:ext cx="13969552" cy="180020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589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502246" y="7807796"/>
            <a:ext cx="14905656" cy="1296144"/>
          </a:xfrm>
        </p:spPr>
        <p:txBody>
          <a:bodyPr anchor="b">
            <a:normAutofit/>
          </a:bodyPr>
          <a:lstStyle>
            <a:lvl1pPr algn="l">
              <a:defRPr sz="6600" baseline="0">
                <a:solidFill>
                  <a:schemeClr val="bg1">
                    <a:lumMod val="9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502246" y="8887916"/>
            <a:ext cx="14905656" cy="864096"/>
          </a:xfrm>
        </p:spPr>
        <p:txBody>
          <a:bodyPr anchor="t">
            <a:normAutofit/>
          </a:bodyPr>
          <a:lstStyle>
            <a:lvl1pPr algn="l">
              <a:defRPr sz="4400" baseline="0"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4241592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8286413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3234737" y="2104724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6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3233714" y="445225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7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-4437443" y="794291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-3886610" y="76831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 rot="18000000">
            <a:off x="14767263" y="980958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14768286" y="8150081"/>
            <a:ext cx="6764774" cy="266675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テキスト プレースホルダー 5"/>
          <p:cNvSpPr>
            <a:spLocks noGrp="1"/>
          </p:cNvSpPr>
          <p:nvPr>
            <p:ph type="body" sz="quarter" idx="22" hasCustomPrompt="1"/>
          </p:nvPr>
        </p:nvSpPr>
        <p:spPr>
          <a:xfrm rot="18000000">
            <a:off x="13564557" y="8499147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テキスト プレースホルダー 5"/>
          <p:cNvSpPr>
            <a:spLocks noGrp="1"/>
          </p:cNvSpPr>
          <p:nvPr>
            <p:ph type="body" sz="quarter" idx="23" hasCustomPrompt="1"/>
          </p:nvPr>
        </p:nvSpPr>
        <p:spPr>
          <a:xfrm rot="18000000">
            <a:off x="14115390" y="7781687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654374" y="5359524"/>
            <a:ext cx="14905656" cy="1296144"/>
          </a:xfrm>
        </p:spPr>
        <p:txBody>
          <a:bodyPr anchor="b">
            <a:normAutofit/>
          </a:bodyPr>
          <a:lstStyle>
            <a:lvl1pPr algn="ctr">
              <a:defRPr sz="6600" baseline="0">
                <a:solidFill>
                  <a:schemeClr val="bg1">
                    <a:lumMod val="95000"/>
                  </a:schemeClr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1654374" y="6439644"/>
            <a:ext cx="14905656" cy="864096"/>
          </a:xfrm>
        </p:spPr>
        <p:txBody>
          <a:bodyPr anchor="t">
            <a:normAutofit/>
          </a:bodyPr>
          <a:lstStyle>
            <a:lvl1pPr algn="ctr">
              <a:defRPr sz="4400" baseline="0"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1381779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3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1375455" cy="10287000"/>
          </a:xfrm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/>
          <a:lstStyle>
            <a:lvl1pPr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3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1519470" y="462980"/>
            <a:ext cx="6552728" cy="2808312"/>
          </a:xfrm>
        </p:spPr>
        <p:txBody>
          <a:bodyPr anchor="b">
            <a:normAutofit/>
          </a:bodyPr>
          <a:lstStyle>
            <a:lvl1pPr algn="l">
              <a:defRPr sz="4400" baseline="0">
                <a:solidFill>
                  <a:schemeClr val="tx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1519470" y="3271292"/>
            <a:ext cx="6552728" cy="1584176"/>
          </a:xfrm>
        </p:spPr>
        <p:txBody>
          <a:bodyPr anchor="t">
            <a:normAutofit/>
          </a:bodyPr>
          <a:lstStyle>
            <a:lvl1pPr algn="l">
              <a:defRPr sz="2800" baseline="0">
                <a:solidFill>
                  <a:schemeClr val="tx1"/>
                </a:solidFill>
                <a:latin typeface="Aleo-LightItalic" pitchFamily="34" charset="0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278433" y="10529660"/>
            <a:ext cx="9008864" cy="395875"/>
          </a:xfrm>
          <a:solidFill>
            <a:schemeClr val="accent1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7271285" y="8165936"/>
            <a:ext cx="6982211" cy="29183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5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 rot="18000000">
            <a:off x="4635565" y="11523483"/>
            <a:ext cx="10144009" cy="1267033"/>
          </a:xfrm>
          <a:solidFill>
            <a:schemeClr val="accent2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6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 rot="18000000">
            <a:off x="6266517" y="8789800"/>
            <a:ext cx="6764774" cy="588126"/>
          </a:xfrm>
          <a:solidFill>
            <a:schemeClr val="accent4"/>
          </a:solidFill>
        </p:spPr>
        <p:txBody>
          <a:bodyPr anchor="ctr">
            <a:normAutofit/>
          </a:bodyPr>
          <a:lstStyle>
            <a:lvl1pPr algn="l">
              <a:defRPr sz="3200" baseline="0">
                <a:solidFill>
                  <a:schemeClr val="bg1">
                    <a:lumMod val="85000"/>
                  </a:schemeClr>
                </a:solidFill>
                <a:latin typeface="Aleo-Bold" pitchFamily="34" charset="0"/>
              </a:defRPr>
            </a:lvl1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443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 animBg="1">
        <p:tmplLst>
          <p:tmpl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2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5"/>
          <p:cNvSpPr>
            <a:spLocks noGrp="1"/>
          </p:cNvSpPr>
          <p:nvPr>
            <p:ph type="body" sz="quarter" idx="21" hasCustomPrompt="1"/>
          </p:nvPr>
        </p:nvSpPr>
        <p:spPr>
          <a:xfrm>
            <a:off x="1582366" y="2551212"/>
            <a:ext cx="14905656" cy="2808312"/>
          </a:xfrm>
        </p:spPr>
        <p:txBody>
          <a:bodyPr anchor="b">
            <a:normAutofit/>
          </a:bodyPr>
          <a:lstStyle>
            <a:lvl1pPr algn="ctr">
              <a:defRPr sz="4400" baseline="0">
                <a:solidFill>
                  <a:schemeClr val="tx1"/>
                </a:solidFill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14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582366" y="5503540"/>
            <a:ext cx="14905656" cy="1584176"/>
          </a:xfrm>
        </p:spPr>
        <p:txBody>
          <a:bodyPr anchor="t">
            <a:normAutofit/>
          </a:bodyPr>
          <a:lstStyle>
            <a:lvl1pPr algn="ctr">
              <a:defRPr sz="28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3358787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- Horizontal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390678" y="411959"/>
            <a:ext cx="13681520" cy="987125"/>
          </a:xfrm>
        </p:spPr>
        <p:txBody>
          <a:bodyPr>
            <a:noAutofit/>
          </a:bodyPr>
          <a:lstStyle>
            <a:lvl1pPr algn="l">
              <a:defRPr sz="6000"/>
            </a:lvl1pPr>
          </a:lstStyle>
          <a:p>
            <a:r>
              <a:rPr lang="en-US" altLang="ja-JP" dirty="0"/>
              <a:t>SLIDE TITLE HERE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 rot="18000000">
            <a:off x="-1298811" y="-6545747"/>
            <a:ext cx="18384012" cy="4680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正方形/長方形 10"/>
          <p:cNvSpPr/>
          <p:nvPr userDrawn="1"/>
        </p:nvSpPr>
        <p:spPr>
          <a:xfrm rot="18000000">
            <a:off x="-2788563" y="-6668984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2" name="正方形/長方形 11"/>
          <p:cNvSpPr/>
          <p:nvPr userDrawn="1"/>
        </p:nvSpPr>
        <p:spPr>
          <a:xfrm rot="18000000">
            <a:off x="-3280136" y="-718424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正方形/長方形 12"/>
          <p:cNvSpPr/>
          <p:nvPr userDrawn="1"/>
        </p:nvSpPr>
        <p:spPr>
          <a:xfrm rot="18000000">
            <a:off x="-5327463" y="-4998888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 rot="18000000">
            <a:off x="1343689" y="602791"/>
            <a:ext cx="3037075" cy="547688"/>
          </a:xfrm>
          <a:prstGeom prst="rect">
            <a:avLst/>
          </a:prstGeom>
        </p:spPr>
        <p:txBody>
          <a:bodyPr/>
          <a:lstStyle>
            <a:lvl1pPr algn="l">
              <a:defRPr sz="40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SLIDE </a:t>
            </a:r>
            <a:fld id="{D97FAD88-CD89-445B-80D2-D1F46C85367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4390678" y="1225122"/>
            <a:ext cx="13681520" cy="534002"/>
          </a:xfrm>
        </p:spPr>
        <p:txBody>
          <a:bodyPr>
            <a:noAutofit/>
          </a:bodyPr>
          <a:lstStyle>
            <a:lvl1pPr marL="0" indent="0" algn="l">
              <a:lnSpc>
                <a:spcPts val="3000"/>
              </a:lnSpc>
              <a:buNone/>
              <a:defRPr sz="2800" i="0" baseline="0">
                <a:solidFill>
                  <a:schemeClr val="tx1">
                    <a:tint val="75000"/>
                  </a:schemeClr>
                </a:solidFill>
                <a:latin typeface="Aleo-LightItalic" pitchFamily="34" charset="0"/>
              </a:defRPr>
            </a:lvl1pPr>
            <a:lvl2pPr marL="816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1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2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dirty="0"/>
              <a:t>Sub Title Here</a:t>
            </a:r>
            <a:endParaRPr lang="en-US" dirty="0"/>
          </a:p>
        </p:txBody>
      </p:sp>
      <p:sp>
        <p:nvSpPr>
          <p:cNvPr id="15" name="正方形/長方形 14"/>
          <p:cNvSpPr/>
          <p:nvPr userDrawn="1"/>
        </p:nvSpPr>
        <p:spPr>
          <a:xfrm>
            <a:off x="4541024" y="1831132"/>
            <a:ext cx="13531174" cy="144016"/>
          </a:xfrm>
          <a:prstGeom prst="rect">
            <a:avLst/>
          </a:prstGeom>
          <a:blipFill dpi="0" rotWithShape="1">
            <a:blip r:embed="rId2"/>
            <a:srcRect/>
            <a:tile tx="0" ty="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正方形/長方形 18"/>
          <p:cNvSpPr/>
          <p:nvPr userDrawn="1"/>
        </p:nvSpPr>
        <p:spPr>
          <a:xfrm rot="18000000">
            <a:off x="12505102" y="3526945"/>
            <a:ext cx="18362960" cy="14037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0" name="正方形/長方形 19"/>
          <p:cNvSpPr/>
          <p:nvPr userDrawn="1"/>
        </p:nvSpPr>
        <p:spPr>
          <a:xfrm rot="18000000">
            <a:off x="11799353" y="3040893"/>
            <a:ext cx="18384012" cy="2160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正方形/長方形 20"/>
          <p:cNvSpPr/>
          <p:nvPr userDrawn="1"/>
        </p:nvSpPr>
        <p:spPr>
          <a:xfrm rot="18000000">
            <a:off x="9794217" y="5236255"/>
            <a:ext cx="18339403" cy="61732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 rot="18000000">
            <a:off x="14917674" y="7343482"/>
            <a:ext cx="5790697" cy="547688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1">
                    <a:lumMod val="95000"/>
                  </a:schemeClr>
                </a:solidFill>
                <a:latin typeface="Aleo-LightItalic" pitchFamily="34" charset="0"/>
              </a:defRPr>
            </a:lvl1pPr>
          </a:lstStyle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6007596"/>
            <a:ext cx="12599218" cy="1080120"/>
          </a:xfrm>
        </p:spPr>
        <p:txBody>
          <a:bodyPr anchor="ctr">
            <a:normAutofit/>
          </a:bodyPr>
          <a:lstStyle>
            <a:lvl1pPr algn="ctr">
              <a:defRPr sz="4400">
                <a:latin typeface="Aleo-BoldItalic" pitchFamily="34" charset="0"/>
              </a:defRPr>
            </a:lvl1pPr>
          </a:lstStyle>
          <a:p>
            <a:pPr lvl="0"/>
            <a:r>
              <a:rPr lang="en-US" dirty="0"/>
              <a:t>“Text Here”</a:t>
            </a:r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4" hasCustomPrompt="1"/>
          </p:nvPr>
        </p:nvSpPr>
        <p:spPr>
          <a:xfrm>
            <a:off x="2599842" y="7041252"/>
            <a:ext cx="12592036" cy="2782768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/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81397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animBg="1"/>
      <p:bldP spid="11" grpId="0" animBg="1"/>
      <p:bldP spid="12" grpId="0" animBg="1"/>
      <p:bldP spid="13" grpId="0" animBg="1"/>
      <p:bldP spid="5" grpId="0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9" grpId="0" animBg="1"/>
      <p:bldP spid="20" grpId="0" animBg="1"/>
      <p:bldP spid="21" grpId="0" animBg="1"/>
      <p:bldP spid="4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tile tx="0" ty="0" sx="50000" sy="86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914321" y="267943"/>
            <a:ext cx="16457772" cy="987125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615108"/>
            <a:ext cx="16457772" cy="777686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 Here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5330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53" r:id="rId3"/>
    <p:sldLayoutId id="2147483661" r:id="rId4"/>
    <p:sldLayoutId id="2147483672" r:id="rId5"/>
    <p:sldLayoutId id="2147483684" r:id="rId6"/>
    <p:sldLayoutId id="2147483674" r:id="rId7"/>
    <p:sldLayoutId id="2147483679" r:id="rId8"/>
    <p:sldLayoutId id="2147483676" r:id="rId9"/>
  </p:sldLayoutIdLst>
  <p:hf hdr="0" dt="0"/>
  <p:txStyles>
    <p:titleStyle>
      <a:lvl1pPr algn="ctr" defTabSz="1632753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2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3">
            <a:lum/>
          </a:blip>
          <a:srcRect/>
          <a:tile tx="0" ty="0" sx="50000" sy="86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914321" y="267943"/>
            <a:ext cx="16457772" cy="987125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lang="en-US" dirty="0"/>
              <a:t>Master Title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615108"/>
            <a:ext cx="16457772" cy="7776864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lang="en-US" altLang="ja-JP" dirty="0"/>
              <a:t>Master Text</a:t>
            </a:r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247858" y="9534527"/>
            <a:ext cx="5790697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3105263" y="9534527"/>
            <a:ext cx="4266830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FAD88-CD89-445B-80D2-D1F46C853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23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7" r:id="rId2"/>
    <p:sldLayoutId id="2147483654" r:id="rId3"/>
    <p:sldLayoutId id="2147483655" r:id="rId4"/>
    <p:sldLayoutId id="2147483668" r:id="rId5"/>
    <p:sldLayoutId id="2147483656" r:id="rId6"/>
    <p:sldLayoutId id="2147483658" r:id="rId7"/>
    <p:sldLayoutId id="2147483659" r:id="rId8"/>
    <p:sldLayoutId id="2147483673" r:id="rId9"/>
    <p:sldLayoutId id="2147483677" r:id="rId10"/>
    <p:sldLayoutId id="2147483675" r:id="rId11"/>
    <p:sldLayoutId id="2147483680" r:id="rId12"/>
    <p:sldLayoutId id="2147483678" r:id="rId13"/>
    <p:sldLayoutId id="2147483669" r:id="rId14"/>
    <p:sldLayoutId id="2147483660" r:id="rId15"/>
    <p:sldLayoutId id="2147483663" r:id="rId16"/>
    <p:sldLayoutId id="2147483666" r:id="rId17"/>
    <p:sldLayoutId id="2147483670" r:id="rId18"/>
    <p:sldLayoutId id="2147483682" r:id="rId19"/>
    <p:sldLayoutId id="2147483665" r:id="rId20"/>
    <p:sldLayoutId id="2147483683" r:id="rId21"/>
  </p:sldLayoutIdLst>
  <p:hf hdr="0" dt="0"/>
  <p:txStyles>
    <p:titleStyle>
      <a:lvl1pPr algn="ctr" defTabSz="1632753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Tx/>
        <a:buNone/>
        <a:defRPr sz="3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82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88000" indent="-360000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Tx/>
        <a:buChar char="●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5.m4a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542806" y="5647556"/>
            <a:ext cx="15265696" cy="1329758"/>
          </a:xfrm>
        </p:spPr>
        <p:txBody>
          <a:bodyPr/>
          <a:lstStyle/>
          <a:p>
            <a:r>
              <a:rPr lang="en" sz="6600" dirty="0"/>
              <a:t>Capstone MariSehat</a:t>
            </a:r>
            <a:endParaRPr lang="en-US" sz="5400" dirty="0"/>
          </a:p>
        </p:txBody>
      </p:sp>
      <p:sp>
        <p:nvSpPr>
          <p:cNvPr id="5" name="TextBox 4"/>
          <p:cNvSpPr txBox="1"/>
          <p:nvPr/>
        </p:nvSpPr>
        <p:spPr>
          <a:xfrm>
            <a:off x="11807502" y="8023820"/>
            <a:ext cx="74150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/>
              <a:t>Raihan </a:t>
            </a:r>
            <a:r>
              <a:rPr lang="en-ID" sz="2400" dirty="0" err="1"/>
              <a:t>Nurfarisi</a:t>
            </a:r>
            <a:r>
              <a:rPr lang="en-ID" sz="24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400" dirty="0"/>
              <a:t>DAI-006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82841D-7F13-4D29-B12A-80DE892ED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44006" y="92917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2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71"/>
    </mc:Choice>
    <mc:Fallback>
      <p:transition spd="slow" advTm="5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auseEvt time="1488" objId="3"/>
        <p14:seekEvt time="1488" objId="3" seek="12631"/>
        <p14:resumeEvt time="2856" objId="3"/>
        <p14:pauseEvt time="3406" objId="3"/>
        <p14:stopEvt time="4023" objId="3"/>
        <p14:playEvt time="4023" objId="3"/>
        <p14:stopEvt time="5971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4390678" y="751012"/>
            <a:ext cx="13681520" cy="987125"/>
          </a:xfrm>
        </p:spPr>
        <p:txBody>
          <a:bodyPr/>
          <a:lstStyle/>
          <a:p>
            <a:r>
              <a:rPr lang="en-US" dirty="0" err="1">
                <a:solidFill>
                  <a:schemeClr val="accent1"/>
                </a:solidFill>
              </a:rPr>
              <a:t>Bidang</a:t>
            </a:r>
            <a:r>
              <a:rPr lang="en-US" dirty="0">
                <a:solidFill>
                  <a:schemeClr val="accent1"/>
                </a:solidFill>
              </a:rPr>
              <a:t> Kesehatan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2662486" y="3631332"/>
            <a:ext cx="11511916" cy="2782768"/>
          </a:xfrm>
        </p:spPr>
        <p:txBody>
          <a:bodyPr>
            <a:normAutofit fontScale="85000" lnSpcReduction="10000"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D" dirty="0" err="1"/>
              <a:t>MariSehat</a:t>
            </a:r>
            <a:r>
              <a:rPr lang="en-ID" dirty="0"/>
              <a:t>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dukungan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menyampaikan</a:t>
            </a:r>
            <a:r>
              <a:rPr lang="en-ID" dirty="0"/>
              <a:t> </a:t>
            </a:r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mengenai</a:t>
            </a:r>
            <a:r>
              <a:rPr lang="en-ID" dirty="0"/>
              <a:t> COVID 19.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D" dirty="0" err="1"/>
              <a:t>Menyiapkan</a:t>
            </a:r>
            <a:r>
              <a:rPr lang="en-ID" dirty="0"/>
              <a:t> dataset yang </a:t>
            </a:r>
            <a:r>
              <a:rPr lang="en-ID" dirty="0" err="1"/>
              <a:t>siap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pembuatan</a:t>
            </a:r>
            <a:r>
              <a:rPr lang="en-ID" dirty="0"/>
              <a:t> Report dan Dashboard COVID 19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D" dirty="0" err="1"/>
              <a:t>Membuat</a:t>
            </a:r>
            <a:r>
              <a:rPr lang="en-ID" dirty="0"/>
              <a:t> Report dan Dashboard </a:t>
            </a:r>
            <a:r>
              <a:rPr lang="en-ID" dirty="0" err="1"/>
              <a:t>Visualisasi</a:t>
            </a:r>
            <a:r>
              <a:rPr lang="en-ID" dirty="0"/>
              <a:t> Data COVID 19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D" dirty="0" err="1"/>
              <a:t>Menyiapkan</a:t>
            </a:r>
            <a:r>
              <a:rPr lang="en-ID" dirty="0"/>
              <a:t> </a:t>
            </a:r>
            <a:r>
              <a:rPr lang="en-ID" dirty="0" err="1"/>
              <a:t>Visualisasi</a:t>
            </a:r>
            <a:r>
              <a:rPr lang="en-ID" dirty="0"/>
              <a:t> data </a:t>
            </a:r>
            <a:r>
              <a:rPr lang="en-ID" dirty="0" err="1"/>
              <a:t>berupa</a:t>
            </a:r>
            <a:r>
              <a:rPr lang="en-ID" dirty="0"/>
              <a:t> Predictive Analytics pada data COVID 19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id-ID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EB3C336-FD4D-44BC-B956-3C2614F6BF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28192" y="85998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69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2508">
        <p14:switch dir="r"/>
      </p:transition>
    </mc:Choice>
    <mc:Fallback xmlns="">
      <p:transition spd="slow" advTm="2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4390678" y="751012"/>
            <a:ext cx="13681520" cy="98712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Azure Data Factory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2662486" y="3631332"/>
            <a:ext cx="11511916" cy="2782768"/>
          </a:xfrm>
        </p:spPr>
        <p:txBody>
          <a:bodyPr>
            <a:normAutofit/>
          </a:bodyPr>
          <a:lstStyle/>
          <a:p>
            <a:pPr algn="just"/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8FF337-1545-4022-B2F4-CF8210802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98" r="44881" b="40199"/>
          <a:stretch/>
        </p:blipFill>
        <p:spPr>
          <a:xfrm>
            <a:off x="2518470" y="2839244"/>
            <a:ext cx="12064630" cy="5688632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AEBA78-1CA1-4AAE-8B98-1CB8DAFF699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644" end="3247.46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76054" y="89426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64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2508">
        <p14:switch dir="r"/>
      </p:transition>
    </mc:Choice>
    <mc:Fallback xmlns="">
      <p:transition spd="slow" advTm="2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4390678" y="751012"/>
            <a:ext cx="13681520" cy="987125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Alur Azur Data </a:t>
            </a:r>
            <a:r>
              <a:rPr lang="en-US" dirty="0" err="1">
                <a:solidFill>
                  <a:schemeClr val="accent1"/>
                </a:solidFill>
              </a:rPr>
              <a:t>Facotory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2662486" y="3631332"/>
            <a:ext cx="11511916" cy="2782768"/>
          </a:xfrm>
        </p:spPr>
        <p:txBody>
          <a:bodyPr>
            <a:normAutofit/>
          </a:bodyPr>
          <a:lstStyle/>
          <a:p>
            <a:pPr algn="just"/>
            <a:endParaRPr lang="id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F8E1C0-135D-4817-8083-0758BFD684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95" t="14700" r="30353" b="35595"/>
          <a:stretch/>
        </p:blipFill>
        <p:spPr>
          <a:xfrm>
            <a:off x="2806502" y="2839244"/>
            <a:ext cx="11511917" cy="5112568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E8BDDB-49E1-42C5-9A69-4F5DC6CD75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23392" y="816783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4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 advTm="2508">
        <p14:switch dir="r"/>
      </p:transition>
    </mc:Choice>
    <mc:Fallback xmlns="">
      <p:transition spd="slow" advTm="25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0678" y="895028"/>
            <a:ext cx="13681520" cy="987125"/>
          </a:xfrm>
        </p:spPr>
        <p:txBody>
          <a:bodyPr/>
          <a:lstStyle/>
          <a:p>
            <a:r>
              <a:rPr lang="en-US" dirty="0"/>
              <a:t>Dataset</a:t>
            </a:r>
            <a:endParaRPr lang="id-ID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The Power of PowerPoint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E47218F-8630-4A08-903E-863A24FCFEF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2" t="20601" r="46404" b="29700"/>
          <a:stretch/>
        </p:blipFill>
        <p:spPr>
          <a:xfrm>
            <a:off x="12455574" y="2308662"/>
            <a:ext cx="4608512" cy="51125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C5D4F23-2D98-449B-8695-EBA41655ABF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3" t="13300" r="28678" b="53359"/>
          <a:stretch/>
        </p:blipFill>
        <p:spPr>
          <a:xfrm>
            <a:off x="1253617" y="3428571"/>
            <a:ext cx="10887923" cy="3429858"/>
          </a:xfrm>
          <a:prstGeom prst="rect">
            <a:avLst/>
          </a:prstGeom>
        </p:spPr>
      </p:pic>
      <p:pic>
        <p:nvPicPr>
          <p:cNvPr id="1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B1106B4-1BD8-4429-AA99-699CCC913F6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80" end="4016.2448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823392" y="87823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295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42"/>
    </mc:Choice>
    <mc:Fallback>
      <p:transition spd="slow" advTm="37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4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サブタイトル 4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7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From </a:t>
            </a:r>
            <a:r>
              <a:rPr lang="en-US" dirty="0">
                <a:solidFill>
                  <a:schemeClr val="accent1"/>
                </a:solidFill>
              </a:rPr>
              <a:t>12:30pm</a:t>
            </a:r>
            <a:r>
              <a:rPr lang="en-US" dirty="0"/>
              <a:t> to </a:t>
            </a:r>
            <a:r>
              <a:rPr lang="en-US" dirty="0">
                <a:solidFill>
                  <a:schemeClr val="accent1"/>
                </a:solidFill>
              </a:rPr>
              <a:t>2:00pm</a:t>
            </a:r>
          </a:p>
          <a:p>
            <a:endParaRPr lang="en-US" dirty="0"/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テキスト プレースホルダー 21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20"/>
          </p:nvPr>
        </p:nvSpPr>
        <p:spPr/>
        <p:txBody>
          <a:bodyPr>
            <a:normAutofit fontScale="55000" lnSpcReduction="20000"/>
          </a:bodyPr>
          <a:lstStyle/>
          <a:p>
            <a:endParaRPr lang="en-US"/>
          </a:p>
        </p:txBody>
      </p:sp>
      <p:sp>
        <p:nvSpPr>
          <p:cNvPr id="24" name="テキスト プレースホルダー 23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 fontScale="25000" lnSpcReduction="20000"/>
          </a:bodyPr>
          <a:lstStyle/>
          <a:p>
            <a:endParaRPr lang="en-US"/>
          </a:p>
        </p:txBody>
      </p:sp>
      <p:sp>
        <p:nvSpPr>
          <p:cNvPr id="25" name="テキスト プレースホルダー 2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6" name="テキスト プレースホルダー 25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5"/>
          </p:nvPr>
        </p:nvSpPr>
        <p:spPr>
          <a:xfrm>
            <a:off x="2446462" y="1111052"/>
            <a:ext cx="14905656" cy="1080120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000000"/>
                </a:solidFill>
                <a:latin typeface="+mj-lt"/>
              </a:rPr>
              <a:t>Power BI</a:t>
            </a:r>
            <a:endParaRPr lang="id-ID" sz="4800" dirty="0">
              <a:solidFill>
                <a:srgbClr val="000000"/>
              </a:solidFill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7613C0-9B6C-4050-A3F8-F1E848606D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" t="297" r="409" b="7297"/>
          <a:stretch/>
        </p:blipFill>
        <p:spPr>
          <a:xfrm>
            <a:off x="2338449" y="2382897"/>
            <a:ext cx="12817424" cy="6713889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3E3B4D7-F0BD-4CC6-ABB8-0D438A94B6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192977" y="93979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27713"/>
      </p:ext>
    </p:extLst>
  </p:cSld>
  <p:clrMapOvr>
    <a:masterClrMapping/>
  </p:clrMapOvr>
  <p:transition spd="slow" advTm="2344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neb Title">
  <a:themeElements>
    <a:clrScheme name="Blue">
      <a:dk1>
        <a:srgbClr val="3F3F3F"/>
      </a:dk1>
      <a:lt1>
        <a:sysClr val="window" lastClr="FFFFFF"/>
      </a:lt1>
      <a:dk2>
        <a:srgbClr val="1F497D"/>
      </a:dk2>
      <a:lt2>
        <a:srgbClr val="EEECE1"/>
      </a:lt2>
      <a:accent1>
        <a:srgbClr val="0066CC"/>
      </a:accent1>
      <a:accent2>
        <a:srgbClr val="0099CC"/>
      </a:accent2>
      <a:accent3>
        <a:srgbClr val="009999"/>
      </a:accent3>
      <a:accent4>
        <a:srgbClr val="00CC99"/>
      </a:accent4>
      <a:accent5>
        <a:srgbClr val="4BACC6"/>
      </a:accent5>
      <a:accent6>
        <a:srgbClr val="F79646"/>
      </a:accent6>
      <a:hlink>
        <a:srgbClr val="0099FF"/>
      </a:hlink>
      <a:folHlink>
        <a:srgbClr val="0066CC"/>
      </a:folHlink>
    </a:clrScheme>
    <a:fontScheme name="Capella">
      <a:majorFont>
        <a:latin typeface="Montserrat-Bold"/>
        <a:ea typeface="Capella Bold"/>
        <a:cs typeface=""/>
      </a:majorFont>
      <a:minorFont>
        <a:latin typeface="Aleo-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eneb Contents">
  <a:themeElements>
    <a:clrScheme name="Blue">
      <a:dk1>
        <a:srgbClr val="3F3F3F"/>
      </a:dk1>
      <a:lt1>
        <a:sysClr val="window" lastClr="FFFFFF"/>
      </a:lt1>
      <a:dk2>
        <a:srgbClr val="1F497D"/>
      </a:dk2>
      <a:lt2>
        <a:srgbClr val="EEECE1"/>
      </a:lt2>
      <a:accent1>
        <a:srgbClr val="0066CC"/>
      </a:accent1>
      <a:accent2>
        <a:srgbClr val="0099CC"/>
      </a:accent2>
      <a:accent3>
        <a:srgbClr val="009999"/>
      </a:accent3>
      <a:accent4>
        <a:srgbClr val="00CC99"/>
      </a:accent4>
      <a:accent5>
        <a:srgbClr val="4BACC6"/>
      </a:accent5>
      <a:accent6>
        <a:srgbClr val="F79646"/>
      </a:accent6>
      <a:hlink>
        <a:srgbClr val="0099FF"/>
      </a:hlink>
      <a:folHlink>
        <a:srgbClr val="0066CC"/>
      </a:folHlink>
    </a:clrScheme>
    <a:fontScheme name="Capella">
      <a:majorFont>
        <a:latin typeface="Montserrat-Bold"/>
        <a:ea typeface="Capella Bold"/>
        <a:cs typeface=""/>
      </a:majorFont>
      <a:minorFont>
        <a:latin typeface="Aleo-Light"/>
        <a:ea typeface="Capella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28575">
          <a:solidFill>
            <a:schemeClr val="tx1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13559</TotalTime>
  <Words>81</Words>
  <Application>Microsoft Office PowerPoint</Application>
  <PresentationFormat>Custom</PresentationFormat>
  <Paragraphs>18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Aleo-Bold</vt:lpstr>
      <vt:lpstr>Aleo-BoldItalic</vt:lpstr>
      <vt:lpstr>Aleo-Light</vt:lpstr>
      <vt:lpstr>Aleo-LightItalic</vt:lpstr>
      <vt:lpstr>Arial</vt:lpstr>
      <vt:lpstr>Calibri</vt:lpstr>
      <vt:lpstr>Montserrat-Bold</vt:lpstr>
      <vt:lpstr>Deneb Title</vt:lpstr>
      <vt:lpstr>Deneb Contents</vt:lpstr>
      <vt:lpstr>Capstone MariSehat</vt:lpstr>
      <vt:lpstr>Bidang Kesehatan</vt:lpstr>
      <vt:lpstr>Azure Data Factory</vt:lpstr>
      <vt:lpstr>Alur Azur Data Facotory</vt:lpstr>
      <vt:lpstr>Dataset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Deneb</dc:title>
  <dc:creator>Jun</dc:creator>
  <cp:lastModifiedBy>user</cp:lastModifiedBy>
  <cp:revision>144</cp:revision>
  <dcterms:created xsi:type="dcterms:W3CDTF">2014-05-31T17:00:12Z</dcterms:created>
  <dcterms:modified xsi:type="dcterms:W3CDTF">2021-12-03T09:58:50Z</dcterms:modified>
</cp:coreProperties>
</file>